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6D5E-3E5E-4296-9797-F47A7D1E7424}" type="datetimeFigureOut">
              <a:rPr lang="it-IT" smtClean="0"/>
              <a:t>10/04/2020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8B5F-FDF4-4E05-AAA7-0422AB2256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3147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6D5E-3E5E-4296-9797-F47A7D1E7424}" type="datetimeFigureOut">
              <a:rPr lang="it-IT" smtClean="0"/>
              <a:t>10/04/2020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8B5F-FDF4-4E05-AAA7-0422AB2256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6582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6D5E-3E5E-4296-9797-F47A7D1E7424}" type="datetimeFigureOut">
              <a:rPr lang="it-IT" smtClean="0"/>
              <a:t>10/04/2020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8B5F-FDF4-4E05-AAA7-0422AB2256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0314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6D5E-3E5E-4296-9797-F47A7D1E7424}" type="datetimeFigureOut">
              <a:rPr lang="it-IT" smtClean="0"/>
              <a:t>10/04/2020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8B5F-FDF4-4E05-AAA7-0422AB2256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3429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6D5E-3E5E-4296-9797-F47A7D1E7424}" type="datetimeFigureOut">
              <a:rPr lang="it-IT" smtClean="0"/>
              <a:t>10/04/2020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8B5F-FDF4-4E05-AAA7-0422AB2256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5581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6D5E-3E5E-4296-9797-F47A7D1E7424}" type="datetimeFigureOut">
              <a:rPr lang="it-IT" smtClean="0"/>
              <a:t>10/04/2020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8B5F-FDF4-4E05-AAA7-0422AB2256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4324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6D5E-3E5E-4296-9797-F47A7D1E7424}" type="datetimeFigureOut">
              <a:rPr lang="it-IT" smtClean="0"/>
              <a:t>10/04/2020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8B5F-FDF4-4E05-AAA7-0422AB2256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8762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6D5E-3E5E-4296-9797-F47A7D1E7424}" type="datetimeFigureOut">
              <a:rPr lang="it-IT" smtClean="0"/>
              <a:t>10/04/2020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8B5F-FDF4-4E05-AAA7-0422AB2256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3577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6D5E-3E5E-4296-9797-F47A7D1E7424}" type="datetimeFigureOut">
              <a:rPr lang="it-IT" smtClean="0"/>
              <a:t>10/04/2020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8B5F-FDF4-4E05-AAA7-0422AB2256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6830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6D5E-3E5E-4296-9797-F47A7D1E7424}" type="datetimeFigureOut">
              <a:rPr lang="it-IT" smtClean="0"/>
              <a:t>10/04/2020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8B5F-FDF4-4E05-AAA7-0422AB2256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2722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6D5E-3E5E-4296-9797-F47A7D1E7424}" type="datetimeFigureOut">
              <a:rPr lang="it-IT" smtClean="0"/>
              <a:t>10/04/2020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8B5F-FDF4-4E05-AAA7-0422AB2256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3202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36D5E-3E5E-4296-9797-F47A7D1E7424}" type="datetimeFigureOut">
              <a:rPr lang="it-IT" smtClean="0"/>
              <a:t>10/04/2020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98B5F-FDF4-4E05-AAA7-0422AB2256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728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gif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gif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gif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gif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gif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8.gif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0.gif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gif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2.gif"/><Relationship Id="rId11" Type="http://schemas.openxmlformats.org/officeDocument/2006/relationships/image" Target="../media/image25.gif"/><Relationship Id="rId5" Type="http://schemas.openxmlformats.org/officeDocument/2006/relationships/image" Target="../media/image21.gif"/><Relationship Id="rId10" Type="http://schemas.openxmlformats.org/officeDocument/2006/relationships/image" Target="../media/image24.gif"/><Relationship Id="rId4" Type="http://schemas.openxmlformats.org/officeDocument/2006/relationships/image" Target="../media/image2.png"/><Relationship Id="rId9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aestraemamma.it/wp-content/themes/yootheme/cache/la-filastrocca-del-pulcino-6414c2a3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464" y="-9911"/>
            <a:ext cx="8192685" cy="686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07400" y="1185333"/>
            <a:ext cx="609600" cy="6096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F7474AA-6CA0-495A-BF6F-DCC796535B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875" y="221698"/>
            <a:ext cx="4054925" cy="415534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92222A6-ADC6-453E-A986-A717FFC82B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76" y="943758"/>
            <a:ext cx="2462894" cy="135561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1278072-5F36-4FC4-B1C4-CF5456B63E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273" y="943758"/>
            <a:ext cx="1662100" cy="1355613"/>
          </a:xfrm>
          <a:prstGeom prst="rect">
            <a:avLst/>
          </a:prstGeom>
        </p:spPr>
      </p:pic>
      <p:pic>
        <p:nvPicPr>
          <p:cNvPr id="8" name="Glitter Blast">
            <a:hlinkClick r:id="" action="ppaction://media"/>
            <a:extLst>
              <a:ext uri="{FF2B5EF4-FFF2-40B4-BE49-F238E27FC236}">
                <a16:creationId xmlns:a16="http://schemas.microsoft.com/office/drawing/2014/main" id="{6A42B501-0859-49D0-AA19-AA845AE20D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5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4545" numSld="999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4.bp.blogspot.com/-fx7rpzLCOl4/UFYnmy8-C2I/AAAAAAAAS5k/-G8SeQN9Pjw/s1600/DSCN003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0" t="6046" r="-2379" b="6167"/>
          <a:stretch/>
        </p:blipFill>
        <p:spPr bwMode="auto">
          <a:xfrm>
            <a:off x="0" y="0"/>
            <a:ext cx="62060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7867" y="880534"/>
            <a:ext cx="609600" cy="6096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FA2F995-F040-4CCF-BB28-2C74726014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BA1BD7B-7540-419E-B328-34E4B13C0A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0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4.bp.blogspot.com/-noh4SM6mqLc/UFYnm0eDetI/AAAAAAAAS5o/IEd_RzWPsS8/s1600/DSCN003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0" t="5780" r="1076" b="18015"/>
          <a:stretch/>
        </p:blipFill>
        <p:spPr bwMode="auto">
          <a:xfrm>
            <a:off x="0" y="0"/>
            <a:ext cx="6273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79820" y="1583732"/>
            <a:ext cx="609600" cy="6096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273B5FA-3A20-49DB-99C0-30E39550B8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2216"/>
            <a:ext cx="4244829" cy="414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4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3.bp.blogspot.com/-ThNeFvXlI0M/UFYnm_Z0tlI/AAAAAAAAS5s/JLUn7mpq9nk/s1600/DSCN004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8" b="8578"/>
          <a:stretch/>
        </p:blipFill>
        <p:spPr bwMode="auto">
          <a:xfrm>
            <a:off x="-1" y="0"/>
            <a:ext cx="6239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3933" y="1634066"/>
            <a:ext cx="609600" cy="609600"/>
          </a:xfrm>
          <a:prstGeom prst="rect">
            <a:avLst/>
          </a:prstGeom>
        </p:spPr>
      </p:pic>
      <p:pic>
        <p:nvPicPr>
          <p:cNvPr id="1026" name="Picture 2" descr="[animate output image]">
            <a:extLst>
              <a:ext uri="{FF2B5EF4-FFF2-40B4-BE49-F238E27FC236}">
                <a16:creationId xmlns:a16="http://schemas.microsoft.com/office/drawing/2014/main" id="{B21DC867-23E7-4B96-9E34-7A1C4C3621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8698"/>
            <a:ext cx="5662569" cy="453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79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3.bp.blogspot.com/-uerkfQYG7XI/UFYnppYWGWI/AAAAAAAAS5w/E56dlvfU0Nw/s1600/DSCN004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244" b="5987"/>
          <a:stretch/>
        </p:blipFill>
        <p:spPr bwMode="auto">
          <a:xfrm>
            <a:off x="-1" y="0"/>
            <a:ext cx="6383868" cy="692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98534" y="1363133"/>
            <a:ext cx="609600" cy="6096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8797A0E-A205-439A-A6D0-7AA309B1C1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6738"/>
            <a:ext cx="7353300" cy="476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2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1.bp.blogspot.com/-WkM0bkI4ywM/UFYnpJyWlgI/AAAAAAAAS50/QdEMZDAlPew/s1600/DSCN004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791" b="23751"/>
          <a:stretch/>
        </p:blipFill>
        <p:spPr bwMode="auto">
          <a:xfrm>
            <a:off x="-1" y="0"/>
            <a:ext cx="71038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EDB19C1-A103-4266-B730-EEDF984DFA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6790"/>
            <a:ext cx="5162551" cy="559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6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3.bp.blogspot.com/-M-t-8fikt7g/UFYnpYxFxLI/AAAAAAAAS54/RC8e1DkHo-s/s1600/DSCN004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5"/>
          <a:stretch/>
        </p:blipFill>
        <p:spPr bwMode="auto">
          <a:xfrm>
            <a:off x="-1" y="0"/>
            <a:ext cx="61825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4496740-06C5-45CC-BC05-38A6B3B5B5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2318"/>
            <a:ext cx="6496050" cy="367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7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1.bp.blogspot.com/-55Vtk1h0BdY/UFYnvY9c-II/AAAAAAAAS58/e65BsR2n-lo/s1600/DSCN004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69" b="4248"/>
          <a:stretch/>
        </p:blipFill>
        <p:spPr bwMode="auto">
          <a:xfrm>
            <a:off x="0" y="0"/>
            <a:ext cx="6654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DA7FE79-80EB-49DD-8C1B-C706CD4720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5328"/>
            <a:ext cx="7134225" cy="448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3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226037" y="5426095"/>
            <a:ext cx="5079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Buona Pasqua !!!</a:t>
            </a:r>
          </a:p>
        </p:txBody>
      </p:sp>
      <p:pic>
        <p:nvPicPr>
          <p:cNvPr id="11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12867" y="5278160"/>
            <a:ext cx="609600" cy="6096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4B5BF140-BF83-450E-B687-63E38827C6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05" y="552058"/>
            <a:ext cx="2003408" cy="2200667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13B0184A-B494-40A7-8B9D-4119FEE3B2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422" y="552058"/>
            <a:ext cx="2023085" cy="2200667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2F10F07F-C128-43F4-A799-83E6A196F6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41" y="3208580"/>
            <a:ext cx="3211045" cy="2193828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F51D5733-A79E-4DD1-91BD-705E88C36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326" y="3208580"/>
            <a:ext cx="3909960" cy="2212385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DF0B3119-ADAF-4DBF-9130-AE44C8943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025" y="552058"/>
            <a:ext cx="3355178" cy="2172478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0EF9D51B-EB36-4B44-8BEF-A0A9F116BF7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25" y="3201575"/>
            <a:ext cx="3552825" cy="2232358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F2F39A64-1F84-4B43-9BA6-D1C703201D3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749" y="552058"/>
            <a:ext cx="2750501" cy="220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0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3</Words>
  <Application>Microsoft Office PowerPoint</Application>
  <PresentationFormat>Widescreen</PresentationFormat>
  <Paragraphs>1</Paragraphs>
  <Slides>9</Slides>
  <Notes>0</Notes>
  <HiddenSlides>0</HiddenSlides>
  <MMClips>10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Sandra</dc:creator>
  <cp:lastModifiedBy>Roberto Ortali</cp:lastModifiedBy>
  <cp:revision>21</cp:revision>
  <dcterms:created xsi:type="dcterms:W3CDTF">2020-04-10T13:21:37Z</dcterms:created>
  <dcterms:modified xsi:type="dcterms:W3CDTF">2020-04-10T21:20:45Z</dcterms:modified>
</cp:coreProperties>
</file>